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sldIdLst>
    <p:sldId id="256" r:id="rId6"/>
    <p:sldId id="257" r:id="rId7"/>
    <p:sldId id="259" r:id="rId8"/>
    <p:sldId id="258" r:id="rId9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29ED32-FDED-49B3-936A-1D157948EBB8}" v="1" dt="2020-04-10T13:37:33.6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66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BA47E-CFED-43FF-BFC4-2E28958815EF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46113-5D9D-4269-86FC-E3F1012E1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280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BA47E-CFED-43FF-BFC4-2E28958815EF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46113-5D9D-4269-86FC-E3F1012E1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342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BA47E-CFED-43FF-BFC4-2E28958815EF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46113-5D9D-4269-86FC-E3F1012E1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794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BA47E-CFED-43FF-BFC4-2E28958815EF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46113-5D9D-4269-86FC-E3F1012E1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884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BA47E-CFED-43FF-BFC4-2E28958815EF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46113-5D9D-4269-86FC-E3F1012E1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84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BA47E-CFED-43FF-BFC4-2E28958815EF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46113-5D9D-4269-86FC-E3F1012E1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300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BA47E-CFED-43FF-BFC4-2E28958815EF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46113-5D9D-4269-86FC-E3F1012E1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929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BA47E-CFED-43FF-BFC4-2E28958815EF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46113-5D9D-4269-86FC-E3F1012E1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222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BA47E-CFED-43FF-BFC4-2E28958815EF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46113-5D9D-4269-86FC-E3F1012E1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940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BA47E-CFED-43FF-BFC4-2E28958815EF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46113-5D9D-4269-86FC-E3F1012E1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282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BA47E-CFED-43FF-BFC4-2E28958815EF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46113-5D9D-4269-86FC-E3F1012E1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27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BA47E-CFED-43FF-BFC4-2E28958815EF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46113-5D9D-4269-86FC-E3F1012E1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948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8AB59F6-6E1F-45D7-BB7F-FF5D2846D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02" b="40147"/>
          <a:stretch>
            <a:fillRect/>
          </a:stretch>
        </p:blipFill>
        <p:spPr bwMode="auto">
          <a:xfrm>
            <a:off x="-17463" y="3260725"/>
            <a:ext cx="1296988" cy="451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6E982D3B-4D20-4E84-AC24-D6FE0EBBC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38" b="79987"/>
          <a:stretch>
            <a:fillRect/>
          </a:stretch>
        </p:blipFill>
        <p:spPr bwMode="auto">
          <a:xfrm>
            <a:off x="-36513" y="4705350"/>
            <a:ext cx="6326188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D7CA53F-F7AA-4889-BFD0-34C522B85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2" y="325437"/>
            <a:ext cx="3103563" cy="97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046D6B84-2D4F-4FEB-9966-A46858F25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47" b="30293"/>
          <a:stretch>
            <a:fillRect/>
          </a:stretch>
        </p:blipFill>
        <p:spPr bwMode="auto">
          <a:xfrm>
            <a:off x="6126163" y="3860800"/>
            <a:ext cx="3924300" cy="391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D09E864B-74B7-483D-883D-4E7DF0156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062" y="7200900"/>
            <a:ext cx="451643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Condensed" panose="020B0506030403020204" pitchFamily="34" charset="0"/>
              </a:rPr>
              <a:t>© Copyright 2019 American Heart Association, Inc., a 501(c)(3) not-for-profit. All rights reserved.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Condensed" panose="020B0506030403020204" pitchFamily="34" charset="0"/>
              </a:rPr>
              <a:t>Heart Walk is a registered trademark of the AHA. Unauthorized use prohibited.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CC7C7A38-124A-4ADF-9D0E-1DCF80DD2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7" y="3248025"/>
            <a:ext cx="9585326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Bold" panose="020B0803030403020204" pitchFamily="34" charset="0"/>
              </a:rPr>
              <a:t>Insert Name Here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8">
            <a:extLst>
              <a:ext uri="{FF2B5EF4-FFF2-40B4-BE49-F238E27FC236}">
                <a16:creationId xmlns:a16="http://schemas.microsoft.com/office/drawing/2014/main" id="{7F09EE6A-7324-494B-8E41-BADD5451F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097" y="1974850"/>
            <a:ext cx="9585326" cy="148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b Dub Medium" panose="020B0603030403020204" pitchFamily="34" charset="0"/>
              </a:rPr>
              <a:t>THANK YOU FOR LEADING A TEAM AS A HEART WALK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200" b="0" i="0" u="none" strike="noStrike" cap="none" normalizeH="0" baseline="0" dirty="0">
                <a:ln>
                  <a:noFill/>
                </a:ln>
                <a:solidFill>
                  <a:srgbClr val="C10E21"/>
                </a:solidFill>
                <a:effectLst/>
                <a:latin typeface="Lub Dub Heavy" panose="020B0903030403020204" pitchFamily="34" charset="0"/>
              </a:rPr>
              <a:t>COACH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74CE7057-4DAB-4CB3-A106-501E22D0E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062" y="4029075"/>
            <a:ext cx="9585326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Medium" panose="020B0603030403020204" pitchFamily="34" charset="0"/>
              </a:rPr>
              <a:t>Your hard work and generosity will have a lasting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Medium" panose="020B0603030403020204" pitchFamily="34" charset="0"/>
              </a:rPr>
              <a:t>impact on our lifesaving mission!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A5B12A52-233C-403A-AAC7-4120C115DE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5488" y="503237"/>
            <a:ext cx="3851275" cy="898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C10E21"/>
                </a:solidFill>
                <a:effectLst/>
                <a:latin typeface="Lub Dub Bold" panose="020B0803030403020204" pitchFamily="34" charset="0"/>
              </a:rPr>
              <a:t>2020 Inland Empire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C10E21"/>
                </a:solidFill>
                <a:effectLst/>
                <a:latin typeface="Lub Dub Medium" panose="020B0603030403020204" pitchFamily="34" charset="0"/>
              </a:rPr>
              <a:t>Heart &amp; Stroke Walk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35" name="AutoShape 11">
            <a:extLst>
              <a:ext uri="{FF2B5EF4-FFF2-40B4-BE49-F238E27FC236}">
                <a16:creationId xmlns:a16="http://schemas.microsoft.com/office/drawing/2014/main" id="{9F8E7EAB-7E9E-4779-AA47-127484CAE97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95412" y="6232525"/>
            <a:ext cx="3259138" cy="0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9" name="Text Box 12">
            <a:extLst>
              <a:ext uri="{FF2B5EF4-FFF2-40B4-BE49-F238E27FC236}">
                <a16:creationId xmlns:a16="http://schemas.microsoft.com/office/drawing/2014/main" id="{9D34AAE2-B4A6-435D-AD07-79864F853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5412" y="6303963"/>
            <a:ext cx="325913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Medium" panose="020B0603030403020204" pitchFamily="34" charset="0"/>
              </a:rPr>
              <a:t>Important Person Name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Medium" panose="020B0603030403020204" pitchFamily="34" charset="0"/>
              </a:rPr>
              <a:t>Important Person Title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37" name="Picture 13">
            <a:extLst>
              <a:ext uri="{FF2B5EF4-FFF2-40B4-BE49-F238E27FC236}">
                <a16:creationId xmlns:a16="http://schemas.microsoft.com/office/drawing/2014/main" id="{7B07EDC8-9C5E-429F-80E7-ABB6410EC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6788" y="125412"/>
            <a:ext cx="1235075" cy="1377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8346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61377DDD-3B62-4BBC-BBF1-AC59E4451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02" b="40147"/>
          <a:stretch>
            <a:fillRect/>
          </a:stretch>
        </p:blipFill>
        <p:spPr bwMode="auto">
          <a:xfrm>
            <a:off x="7620" y="3260725"/>
            <a:ext cx="1296988" cy="451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D2F9DC32-98F8-48C2-BDED-B1F43B367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38" b="79987"/>
          <a:stretch>
            <a:fillRect/>
          </a:stretch>
        </p:blipFill>
        <p:spPr bwMode="auto">
          <a:xfrm>
            <a:off x="-11430" y="4705350"/>
            <a:ext cx="6326188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BA3C321-3D49-46DD-94B0-AAD58BF27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95" y="325437"/>
            <a:ext cx="3103563" cy="97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2053" name="Picture 5">
            <a:extLst>
              <a:ext uri="{FF2B5EF4-FFF2-40B4-BE49-F238E27FC236}">
                <a16:creationId xmlns:a16="http://schemas.microsoft.com/office/drawing/2014/main" id="{20B55EF8-A9CC-4A0B-B7EE-AA9C1C037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47" b="30293"/>
          <a:stretch>
            <a:fillRect/>
          </a:stretch>
        </p:blipFill>
        <p:spPr bwMode="auto">
          <a:xfrm>
            <a:off x="6151246" y="3860800"/>
            <a:ext cx="3924300" cy="391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36148ADE-2D70-4B58-82CB-1D8734C7FC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" y="7200900"/>
            <a:ext cx="451643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Condensed" panose="020B0506030403020204" pitchFamily="34" charset="0"/>
              </a:rPr>
              <a:t>© Copyright 2019 American Heart Association, Inc., a 501(c)(3) not-for-profit. All rights reserved.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Condensed" panose="020B0506030403020204" pitchFamily="34" charset="0"/>
              </a:rPr>
              <a:t>Heart Walk is a registered trademark of the AHA. Unauthorized use prohibited.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395560EC-6484-4BF9-B93E-2CBC7C5CB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620" y="3248025"/>
            <a:ext cx="9585326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Bold" panose="020B0803030403020204" pitchFamily="34" charset="0"/>
              </a:rPr>
              <a:t>Insert Name Here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8">
            <a:extLst>
              <a:ext uri="{FF2B5EF4-FFF2-40B4-BE49-F238E27FC236}">
                <a16:creationId xmlns:a16="http://schemas.microsoft.com/office/drawing/2014/main" id="{AC0EE65F-1167-4323-A8FD-4867CF9A5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620" y="1935163"/>
            <a:ext cx="9585326" cy="148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b Dub Medium" panose="020B0603030403020204" pitchFamily="34" charset="0"/>
              </a:rPr>
              <a:t>CONGRATULATIONS ON REACHING THE LEVEL OF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200" b="0" i="0" u="none" strike="noStrike" cap="none" normalizeH="0" baseline="0" dirty="0">
                <a:ln>
                  <a:noFill/>
                </a:ln>
                <a:solidFill>
                  <a:srgbClr val="C10E21"/>
                </a:solidFill>
                <a:effectLst/>
                <a:latin typeface="Lub Dub Heavy" panose="020B0903030403020204" pitchFamily="34" charset="0"/>
              </a:rPr>
              <a:t>TOP WALKER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0B6F97DB-66DE-432E-99E8-C0D71D9AD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" y="4029075"/>
            <a:ext cx="9585326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Medium" panose="020B0603030403020204" pitchFamily="34" charset="0"/>
              </a:rPr>
              <a:t>Your hard work and generosity will have a lasting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Medium" panose="020B0603030403020204" pitchFamily="34" charset="0"/>
              </a:rPr>
              <a:t>impact on our lifesaving mission!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97DEA873-5BA3-4E2B-AF8E-742EAEA93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0571" y="503237"/>
            <a:ext cx="3851275" cy="898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C10E21"/>
                </a:solidFill>
                <a:effectLst/>
                <a:latin typeface="Lub Dub Bold" panose="020B0803030403020204" pitchFamily="34" charset="0"/>
              </a:rPr>
              <a:t>2020 Inland Empire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C10E21"/>
                </a:solidFill>
                <a:effectLst/>
                <a:latin typeface="Lub Dub Medium" panose="020B0603030403020204" pitchFamily="34" charset="0"/>
              </a:rPr>
              <a:t>Heart &amp; Stroke Walk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59" name="AutoShape 11">
            <a:extLst>
              <a:ext uri="{FF2B5EF4-FFF2-40B4-BE49-F238E27FC236}">
                <a16:creationId xmlns:a16="http://schemas.microsoft.com/office/drawing/2014/main" id="{0D3914FF-79E6-4683-B630-53E4C44A89E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20495" y="6232525"/>
            <a:ext cx="3259138" cy="0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9" name="Text Box 12">
            <a:extLst>
              <a:ext uri="{FF2B5EF4-FFF2-40B4-BE49-F238E27FC236}">
                <a16:creationId xmlns:a16="http://schemas.microsoft.com/office/drawing/2014/main" id="{71DAA766-3B16-4E0A-896C-AB3175FFC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0495" y="6303963"/>
            <a:ext cx="325913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Medium" panose="020B0603030403020204" pitchFamily="34" charset="0"/>
              </a:rPr>
              <a:t>Important Person Name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Medium" panose="020B0603030403020204" pitchFamily="34" charset="0"/>
              </a:rPr>
              <a:t>Important Person Title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61" name="Picture 13">
            <a:extLst>
              <a:ext uri="{FF2B5EF4-FFF2-40B4-BE49-F238E27FC236}">
                <a16:creationId xmlns:a16="http://schemas.microsoft.com/office/drawing/2014/main" id="{8A3F2489-1E8E-4BD1-B277-C0A914B66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871" y="125412"/>
            <a:ext cx="1235075" cy="1377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8521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61377DDD-3B62-4BBC-BBF1-AC59E4451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02" b="40147"/>
          <a:stretch>
            <a:fillRect/>
          </a:stretch>
        </p:blipFill>
        <p:spPr bwMode="auto">
          <a:xfrm>
            <a:off x="7620" y="3260725"/>
            <a:ext cx="1296988" cy="451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D2F9DC32-98F8-48C2-BDED-B1F43B367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38" b="79987"/>
          <a:stretch>
            <a:fillRect/>
          </a:stretch>
        </p:blipFill>
        <p:spPr bwMode="auto">
          <a:xfrm>
            <a:off x="-11430" y="4705350"/>
            <a:ext cx="6326188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BA3C321-3D49-46DD-94B0-AAD58BF27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95" y="325437"/>
            <a:ext cx="3103563" cy="97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2053" name="Picture 5">
            <a:extLst>
              <a:ext uri="{FF2B5EF4-FFF2-40B4-BE49-F238E27FC236}">
                <a16:creationId xmlns:a16="http://schemas.microsoft.com/office/drawing/2014/main" id="{20B55EF8-A9CC-4A0B-B7EE-AA9C1C037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47" b="30293"/>
          <a:stretch>
            <a:fillRect/>
          </a:stretch>
        </p:blipFill>
        <p:spPr bwMode="auto">
          <a:xfrm>
            <a:off x="6151246" y="3860800"/>
            <a:ext cx="3924300" cy="391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36148ADE-2D70-4B58-82CB-1D8734C7FC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" y="7200900"/>
            <a:ext cx="451643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Condensed" panose="020B0506030403020204" pitchFamily="34" charset="0"/>
              </a:rPr>
              <a:t>© Copyright 2019 American Heart Association, Inc., a 501(c)(3) not-for-profit. All rights reserved.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Condensed" panose="020B0506030403020204" pitchFamily="34" charset="0"/>
              </a:rPr>
              <a:t>Heart Walk is a registered trademark of the AHA. Unauthorized use prohibited.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395560EC-6484-4BF9-B93E-2CBC7C5CB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620" y="3248025"/>
            <a:ext cx="9585326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Bold" panose="020B0803030403020204" pitchFamily="34" charset="0"/>
              </a:rPr>
              <a:t>Insert Name Here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8">
            <a:extLst>
              <a:ext uri="{FF2B5EF4-FFF2-40B4-BE49-F238E27FC236}">
                <a16:creationId xmlns:a16="http://schemas.microsoft.com/office/drawing/2014/main" id="{AC0EE65F-1167-4323-A8FD-4867CF9A5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620" y="2255203"/>
            <a:ext cx="9585326" cy="148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b Dub Medium" panose="020B0603030403020204" pitchFamily="34" charset="0"/>
              </a:rPr>
              <a:t>THANK YOU FOR PARTICIPATING IN THE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rgbClr val="C10E21"/>
                </a:solidFill>
                <a:effectLst/>
                <a:latin typeface="Lub Dub Heavy" panose="020B0903030403020204" pitchFamily="34" charset="0"/>
              </a:rPr>
              <a:t>CITY WIDE EXECUTIVE CHALLENGE</a:t>
            </a: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0B6F97DB-66DE-432E-99E8-C0D71D9AD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" y="4029075"/>
            <a:ext cx="9585326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Medium" panose="020B0603030403020204" pitchFamily="34" charset="0"/>
              </a:rPr>
              <a:t>Your hard work and generosity will have a lasting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Medium" panose="020B0603030403020204" pitchFamily="34" charset="0"/>
              </a:rPr>
              <a:t>impact on our lifesaving mission!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97DEA873-5BA3-4E2B-AF8E-742EAEA93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0571" y="503237"/>
            <a:ext cx="3851275" cy="898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C10E21"/>
                </a:solidFill>
                <a:latin typeface="Lub Dub Bold" panose="020B0803030403020204" pitchFamily="34" charset="0"/>
              </a:rPr>
              <a:t>2020 Inland Empire</a:t>
            </a:r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C10E21"/>
                </a:solidFill>
                <a:latin typeface="Lub Dub Medium" panose="020B0603030403020204" pitchFamily="34" charset="0"/>
              </a:rPr>
              <a:t>Heart &amp; Stroke Walk</a:t>
            </a:r>
            <a:endParaRPr lang="en-US" altLang="en-US" dirty="0">
              <a:latin typeface="Arial" panose="020B0604020202020204" pitchFamily="34" charset="0"/>
            </a:endParaRPr>
          </a:p>
        </p:txBody>
      </p:sp>
      <p:cxnSp>
        <p:nvCxnSpPr>
          <p:cNvPr id="2059" name="AutoShape 11">
            <a:extLst>
              <a:ext uri="{FF2B5EF4-FFF2-40B4-BE49-F238E27FC236}">
                <a16:creationId xmlns:a16="http://schemas.microsoft.com/office/drawing/2014/main" id="{0D3914FF-79E6-4683-B630-53E4C44A89E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20495" y="6232525"/>
            <a:ext cx="3259138" cy="0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9" name="Text Box 12">
            <a:extLst>
              <a:ext uri="{FF2B5EF4-FFF2-40B4-BE49-F238E27FC236}">
                <a16:creationId xmlns:a16="http://schemas.microsoft.com/office/drawing/2014/main" id="{71DAA766-3B16-4E0A-896C-AB3175FFC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0495" y="6303963"/>
            <a:ext cx="325913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Medium" panose="020B0603030403020204" pitchFamily="34" charset="0"/>
              </a:rPr>
              <a:t>Important Person Name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Medium" panose="020B0603030403020204" pitchFamily="34" charset="0"/>
              </a:rPr>
              <a:t>Important Person Title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61" name="Picture 13">
            <a:extLst>
              <a:ext uri="{FF2B5EF4-FFF2-40B4-BE49-F238E27FC236}">
                <a16:creationId xmlns:a16="http://schemas.microsoft.com/office/drawing/2014/main" id="{8A3F2489-1E8E-4BD1-B277-C0A914B66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871" y="125412"/>
            <a:ext cx="1235075" cy="1377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7081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61377DDD-3B62-4BBC-BBF1-AC59E4451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02" b="40147"/>
          <a:stretch>
            <a:fillRect/>
          </a:stretch>
        </p:blipFill>
        <p:spPr bwMode="auto">
          <a:xfrm>
            <a:off x="7620" y="3260725"/>
            <a:ext cx="1296988" cy="451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D2F9DC32-98F8-48C2-BDED-B1F43B367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38" b="79987"/>
          <a:stretch>
            <a:fillRect/>
          </a:stretch>
        </p:blipFill>
        <p:spPr bwMode="auto">
          <a:xfrm>
            <a:off x="-11430" y="4705350"/>
            <a:ext cx="6326188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BA3C321-3D49-46DD-94B0-AAD58BF27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95" y="325437"/>
            <a:ext cx="3103563" cy="97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2053" name="Picture 5">
            <a:extLst>
              <a:ext uri="{FF2B5EF4-FFF2-40B4-BE49-F238E27FC236}">
                <a16:creationId xmlns:a16="http://schemas.microsoft.com/office/drawing/2014/main" id="{20B55EF8-A9CC-4A0B-B7EE-AA9C1C037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47" b="30293"/>
          <a:stretch>
            <a:fillRect/>
          </a:stretch>
        </p:blipFill>
        <p:spPr bwMode="auto">
          <a:xfrm>
            <a:off x="6151246" y="3860800"/>
            <a:ext cx="3924300" cy="391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36148ADE-2D70-4B58-82CB-1D8734C7FC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" y="7200900"/>
            <a:ext cx="451643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Condensed" panose="020B0506030403020204" pitchFamily="34" charset="0"/>
              </a:rPr>
              <a:t>© Copyright 2019 American Heart Association, Inc., a 501(c)(3) not-for-profit. All rights reserved.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Condensed" panose="020B0506030403020204" pitchFamily="34" charset="0"/>
              </a:rPr>
              <a:t>Heart Walk is a registered trademark of the AHA. Unauthorized use prohibited.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395560EC-6484-4BF9-B93E-2CBC7C5CB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620" y="3248025"/>
            <a:ext cx="9585326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Bold" panose="020B0803030403020204" pitchFamily="34" charset="0"/>
              </a:rPr>
              <a:t>Insert Name Here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8">
            <a:extLst>
              <a:ext uri="{FF2B5EF4-FFF2-40B4-BE49-F238E27FC236}">
                <a16:creationId xmlns:a16="http://schemas.microsoft.com/office/drawing/2014/main" id="{AC0EE65F-1167-4323-A8FD-4867CF9A5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620" y="1935163"/>
            <a:ext cx="9585326" cy="148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b Dub Medium" panose="020B0603030403020204" pitchFamily="34" charset="0"/>
              </a:rPr>
              <a:t>THANK YOU FOR BEING A VALUED VOLUNTEER WITH THE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200" b="0" i="0" u="none" strike="noStrike" cap="none" normalizeH="0" baseline="0" dirty="0">
                <a:ln>
                  <a:noFill/>
                </a:ln>
                <a:solidFill>
                  <a:srgbClr val="C10E21"/>
                </a:solidFill>
                <a:effectLst/>
                <a:latin typeface="Lub Dub Heavy" panose="020B0903030403020204" pitchFamily="34" charset="0"/>
              </a:rPr>
              <a:t>HEART WALK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0B6F97DB-66DE-432E-99E8-C0D71D9AD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" y="4029075"/>
            <a:ext cx="9585326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Medium" panose="020B0603030403020204" pitchFamily="34" charset="0"/>
              </a:rPr>
              <a:t>Your hard work and generosity will have a lasting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Medium" panose="020B0603030403020204" pitchFamily="34" charset="0"/>
              </a:rPr>
              <a:t>impact on our lifesaving mission!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97DEA873-5BA3-4E2B-AF8E-742EAEA93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0571" y="503237"/>
            <a:ext cx="3851275" cy="898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C10E21"/>
                </a:solidFill>
                <a:latin typeface="Lub Dub Bold" panose="020B0803030403020204" pitchFamily="34" charset="0"/>
              </a:rPr>
              <a:t>2020 Inland Empire</a:t>
            </a:r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C10E21"/>
                </a:solidFill>
                <a:latin typeface="Lub Dub Medium" panose="020B0603030403020204" pitchFamily="34" charset="0"/>
              </a:rPr>
              <a:t>Heart &amp; Stroke Walk</a:t>
            </a: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59" name="AutoShape 11">
            <a:extLst>
              <a:ext uri="{FF2B5EF4-FFF2-40B4-BE49-F238E27FC236}">
                <a16:creationId xmlns:a16="http://schemas.microsoft.com/office/drawing/2014/main" id="{0D3914FF-79E6-4683-B630-53E4C44A89E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20495" y="6232525"/>
            <a:ext cx="3259138" cy="0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9" name="Text Box 12">
            <a:extLst>
              <a:ext uri="{FF2B5EF4-FFF2-40B4-BE49-F238E27FC236}">
                <a16:creationId xmlns:a16="http://schemas.microsoft.com/office/drawing/2014/main" id="{71DAA766-3B16-4E0A-896C-AB3175FFC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0495" y="6303963"/>
            <a:ext cx="325913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Medium" panose="020B0603030403020204" pitchFamily="34" charset="0"/>
              </a:rPr>
              <a:t>Important Person Name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Lub Dub Medium" panose="020B0603030403020204" pitchFamily="34" charset="0"/>
              </a:rPr>
              <a:t>Important Person Title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61" name="Picture 13">
            <a:extLst>
              <a:ext uri="{FF2B5EF4-FFF2-40B4-BE49-F238E27FC236}">
                <a16:creationId xmlns:a16="http://schemas.microsoft.com/office/drawing/2014/main" id="{8A3F2489-1E8E-4BD1-B277-C0A914B66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871" y="125412"/>
            <a:ext cx="1235075" cy="1377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1871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f4f22ede-e726-4d3d-b195-8dfd25ae0d91" ContentTypeId="0x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1C2FDA3C75CC4CA3F0D9027112F56E" ma:contentTypeVersion="11" ma:contentTypeDescription="Create a new document." ma:contentTypeScope="" ma:versionID="d2942b12eca7420f935d23ca8d3edd57">
  <xsd:schema xmlns:xsd="http://www.w3.org/2001/XMLSchema" xmlns:xs="http://www.w3.org/2001/XMLSchema" xmlns:p="http://schemas.microsoft.com/office/2006/metadata/properties" xmlns:ns2="edb7bfad-2915-4fa8-a470-00e0f2ebb0ca" xmlns:ns3="5f84da2e-45ef-45bd-8ceb-603d041c0e84" targetNamespace="http://schemas.microsoft.com/office/2006/metadata/properties" ma:root="true" ma:fieldsID="74918963f281ab83375c9cffb2441b3e" ns2:_="" ns3:_="">
    <xsd:import namespace="edb7bfad-2915-4fa8-a470-00e0f2ebb0ca"/>
    <xsd:import namespace="5f84da2e-45ef-45bd-8ceb-603d041c0e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b7bfad-2915-4fa8-a470-00e0f2ebb0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84da2e-45ef-45bd-8ceb-603d041c0e8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FD096B-8242-4394-9BEB-EE2CBBB8E611}">
  <ds:schemaRefs>
    <ds:schemaRef ds:uri="http://purl.org/dc/elements/1.1/"/>
    <ds:schemaRef ds:uri="http://schemas.microsoft.com/office/2006/metadata/properties"/>
    <ds:schemaRef ds:uri="5f84da2e-45ef-45bd-8ceb-603d041c0e8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edb7bfad-2915-4fa8-a470-00e0f2ebb0ca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1112E91-04B7-4063-928A-ADDF748BA1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99F09B-E43F-4187-8757-2B8D9B996255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4FB2260C-2ADC-4EE8-B026-3DE72C2EFD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b7bfad-2915-4fa8-a470-00e0f2ebb0ca"/>
    <ds:schemaRef ds:uri="5f84da2e-45ef-45bd-8ceb-603d041c0e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308</Words>
  <Application>Microsoft Office PowerPoint</Application>
  <PresentationFormat>Custom</PresentationFormat>
  <Paragraphs>44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Lub Dub Bold</vt:lpstr>
      <vt:lpstr>Lub Dub Condensed</vt:lpstr>
      <vt:lpstr>Lub Dub Heavy</vt:lpstr>
      <vt:lpstr>Lub Dub Medium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 Harbison</dc:creator>
  <cp:lastModifiedBy>Jessica Salcedo</cp:lastModifiedBy>
  <cp:revision>2</cp:revision>
  <dcterms:created xsi:type="dcterms:W3CDTF">2020-04-10T12:40:13Z</dcterms:created>
  <dcterms:modified xsi:type="dcterms:W3CDTF">2020-04-17T18:05:06Z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0x010100371C2FDA3C75CC4CA3F0D9027112F56E</vt:lpwstr>
  </property>
</Properties>
</file>